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5" r:id="rId6"/>
    <p:sldId id="266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63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66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72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78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24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65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61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93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8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33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6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8E472-05ED-4743-A924-01B753F85C00}" type="datetimeFigureOut">
              <a:rPr lang="zh-TW" altLang="en-US" smtClean="0"/>
              <a:t>2019/7/1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3F30-7355-4693-8A9E-5B5614DF35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37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02497" y="3271927"/>
            <a:ext cx="6191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Brave Chain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程式設計規劃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442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1569855" y="1232517"/>
            <a:ext cx="8763674" cy="4929567"/>
            <a:chOff x="0" y="0"/>
            <a:chExt cx="12192000" cy="6858000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02" y="1019556"/>
              <a:ext cx="1263015" cy="168402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263015" cy="168402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7" y="2881122"/>
              <a:ext cx="1263015" cy="168402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1019556"/>
              <a:ext cx="1263015" cy="16840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660" y="1019556"/>
              <a:ext cx="1263015" cy="168402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1019556"/>
              <a:ext cx="1263015" cy="168402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4742688"/>
              <a:ext cx="1263015" cy="168402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8" y="2881122"/>
              <a:ext cx="1263015" cy="168402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4743450"/>
              <a:ext cx="1263015" cy="168402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2881884"/>
              <a:ext cx="1263015" cy="168402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4742688"/>
              <a:ext cx="1263015" cy="168402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3" y="2881122"/>
              <a:ext cx="1263015" cy="16840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021" y="912478"/>
              <a:ext cx="7352307" cy="551423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883081" y="1330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5</a:t>
              </a:r>
              <a:endParaRPr lang="zh-TW" altLang="en-US" sz="32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4836110" y="3102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051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995320" y="873939"/>
            <a:ext cx="10221140" cy="5749391"/>
            <a:chOff x="0" y="0"/>
            <a:chExt cx="12192000" cy="6858000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02" y="1019556"/>
              <a:ext cx="1263015" cy="168402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263015" cy="168402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7" y="2881122"/>
              <a:ext cx="1263015" cy="168402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1019556"/>
              <a:ext cx="1263015" cy="16840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660" y="1019556"/>
              <a:ext cx="1263015" cy="168402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1019556"/>
              <a:ext cx="1263015" cy="168402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4742688"/>
              <a:ext cx="1263015" cy="168402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8" y="2881122"/>
              <a:ext cx="1263015" cy="168402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4743450"/>
              <a:ext cx="1263015" cy="168402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2881884"/>
              <a:ext cx="1263015" cy="168402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4742688"/>
              <a:ext cx="1263015" cy="168402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3" y="2881122"/>
              <a:ext cx="1263015" cy="168402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1" y="2881122"/>
              <a:ext cx="1263015" cy="168402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303782" cy="173837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70" y="1019556"/>
              <a:ext cx="1263015" cy="168402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1025652"/>
              <a:ext cx="1263015" cy="168402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0" y="4733544"/>
              <a:ext cx="1263015" cy="16840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2881122"/>
              <a:ext cx="1263015" cy="168402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791" y="4732784"/>
              <a:ext cx="1263585" cy="168478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0" y="1027940"/>
              <a:ext cx="1263585" cy="168478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425" y="2890266"/>
              <a:ext cx="1263585" cy="168478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571" y="1034034"/>
              <a:ext cx="1252157" cy="166954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559" y="2878072"/>
              <a:ext cx="1252157" cy="166954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509" y="4757166"/>
              <a:ext cx="1252157" cy="1669542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5883081" y="1330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5</a:t>
              </a:r>
              <a:endParaRPr lang="zh-TW" altLang="en-US" sz="32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010713" y="1848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記憶階段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278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938676" y="962951"/>
            <a:ext cx="10307454" cy="5797943"/>
            <a:chOff x="0" y="0"/>
            <a:chExt cx="12192000" cy="6858000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02" y="1019556"/>
              <a:ext cx="1263015" cy="168402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263015" cy="168402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7" y="2881122"/>
              <a:ext cx="1263015" cy="168402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1019556"/>
              <a:ext cx="1263015" cy="16840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660" y="1019556"/>
              <a:ext cx="1263015" cy="168402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1019556"/>
              <a:ext cx="1263015" cy="168402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4742688"/>
              <a:ext cx="1263015" cy="168402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8" y="2881122"/>
              <a:ext cx="1263015" cy="168402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4743450"/>
              <a:ext cx="1263015" cy="168402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2881884"/>
              <a:ext cx="1263015" cy="168402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4742688"/>
              <a:ext cx="1263015" cy="168402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3" y="2881122"/>
              <a:ext cx="1263015" cy="1684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729809" y="141024"/>
              <a:ext cx="6687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15</a:t>
              </a:r>
              <a:endParaRPr lang="zh-TW" altLang="en-US" sz="32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5010713" y="1848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翻牌階段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77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991844" y="1018156"/>
            <a:ext cx="9925041" cy="5582836"/>
            <a:chOff x="0" y="0"/>
            <a:chExt cx="12192000" cy="6858000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02" y="1019556"/>
              <a:ext cx="1263015" cy="168402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263015" cy="168402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7" y="2881122"/>
              <a:ext cx="1263015" cy="168402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1019556"/>
              <a:ext cx="1263015" cy="16840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660" y="1019556"/>
              <a:ext cx="1263015" cy="168402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1019556"/>
              <a:ext cx="1263015" cy="168402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4742688"/>
              <a:ext cx="1263015" cy="168402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8" y="2881122"/>
              <a:ext cx="1263015" cy="168402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4743450"/>
              <a:ext cx="1263015" cy="168402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2881884"/>
              <a:ext cx="1263015" cy="168402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4742688"/>
              <a:ext cx="1263015" cy="168402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3" y="2881122"/>
              <a:ext cx="1263015" cy="168402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1" y="2881122"/>
              <a:ext cx="1263015" cy="168402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303782" cy="173837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70" y="1019556"/>
              <a:ext cx="1263015" cy="168402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1025652"/>
              <a:ext cx="1263015" cy="168402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0" y="4733544"/>
              <a:ext cx="1263015" cy="16840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2881122"/>
              <a:ext cx="1263015" cy="168402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791" y="4732784"/>
              <a:ext cx="1263585" cy="168478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0" y="1027940"/>
              <a:ext cx="1263585" cy="168478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425" y="2890266"/>
              <a:ext cx="1263585" cy="168478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571" y="1034034"/>
              <a:ext cx="1252157" cy="166954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559" y="2878072"/>
              <a:ext cx="1252157" cy="166954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509" y="4757166"/>
              <a:ext cx="1252157" cy="1669542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801" y="1143000"/>
              <a:ext cx="7620000" cy="5715000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5883081" y="1330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0</a:t>
              </a:r>
              <a:endParaRPr lang="zh-TW" altLang="en-US" sz="32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4836110" y="3102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遊戲失敗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47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54265" y="1391830"/>
            <a:ext cx="9429918" cy="5304329"/>
            <a:chOff x="0" y="0"/>
            <a:chExt cx="12192000" cy="6858000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02" y="1019556"/>
              <a:ext cx="1263015" cy="168402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263015" cy="168402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7" y="2881122"/>
              <a:ext cx="1263015" cy="168402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1019556"/>
              <a:ext cx="1263015" cy="16840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660" y="1019556"/>
              <a:ext cx="1263015" cy="168402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1019556"/>
              <a:ext cx="1263015" cy="168402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4742688"/>
              <a:ext cx="1263015" cy="168402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8" y="2881122"/>
              <a:ext cx="1263015" cy="168402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4743450"/>
              <a:ext cx="1263015" cy="168402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8" y="2881884"/>
              <a:ext cx="1263015" cy="168402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2" y="4742688"/>
              <a:ext cx="1263015" cy="168402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3" y="2881122"/>
              <a:ext cx="1263015" cy="168402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1" y="2881122"/>
              <a:ext cx="1263015" cy="168402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996" y="4742688"/>
              <a:ext cx="1303782" cy="173837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70" y="1019556"/>
              <a:ext cx="1263015" cy="168402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17" y="1025652"/>
              <a:ext cx="1263015" cy="168402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020" y="4733544"/>
              <a:ext cx="1263015" cy="168402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277" y="2881122"/>
              <a:ext cx="1263015" cy="168402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791" y="4732784"/>
              <a:ext cx="1263585" cy="168478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0" y="1027940"/>
              <a:ext cx="1263585" cy="168478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425" y="2890266"/>
              <a:ext cx="1263585" cy="168478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571" y="1034034"/>
              <a:ext cx="1252157" cy="166954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559" y="2878072"/>
              <a:ext cx="1252157" cy="166954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509" y="4757166"/>
              <a:ext cx="1252157" cy="1669542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85" y="2823716"/>
              <a:ext cx="10787830" cy="1381002"/>
            </a:xfrm>
            <a:prstGeom prst="rect">
              <a:avLst/>
            </a:prstGeom>
          </p:spPr>
        </p:pic>
        <p:sp>
          <p:nvSpPr>
            <p:cNvPr id="33" name="文字方塊 32"/>
            <p:cNvSpPr txBox="1"/>
            <p:nvPr/>
          </p:nvSpPr>
          <p:spPr>
            <a:xfrm>
              <a:off x="5883081" y="1330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8</a:t>
              </a:r>
              <a:endParaRPr lang="zh-TW" altLang="en-US" sz="3200" b="1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4836110" y="3102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遊戲成功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714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20</Words>
  <Application>Microsoft Office PowerPoint</Application>
  <PresentationFormat>寬螢幕</PresentationFormat>
  <Paragraphs>11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Adobe 黑体 Std R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中華網龍股份有限公司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巫承翰</dc:creator>
  <cp:lastModifiedBy>巫承翰</cp:lastModifiedBy>
  <cp:revision>7</cp:revision>
  <dcterms:created xsi:type="dcterms:W3CDTF">2019-07-01T09:11:12Z</dcterms:created>
  <dcterms:modified xsi:type="dcterms:W3CDTF">2019-07-01T10:21:18Z</dcterms:modified>
</cp:coreProperties>
</file>